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36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84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19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5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8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05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1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3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96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C2E41-4AA3-4526-9DDB-664AEE3113F1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F1687-DB36-4E1C-8DFD-72AD67AA1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4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HLP in Herts</a:t>
            </a:r>
            <a:endParaRPr lang="en-GB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348104"/>
              </p:ext>
            </p:extLst>
          </p:nvPr>
        </p:nvGraphicFramePr>
        <p:xfrm>
          <a:off x="2743200" y="364064"/>
          <a:ext cx="3844636" cy="8263224"/>
        </p:xfrm>
        <a:graphic>
          <a:graphicData uri="http://schemas.openxmlformats.org/drawingml/2006/table">
            <a:tbl>
              <a:tblPr/>
              <a:tblGrid>
                <a:gridCol w="1922317"/>
                <a:gridCol w="1922319"/>
              </a:tblGrid>
              <a:tr h="459068">
                <a:tc>
                  <a:txBody>
                    <a:bodyPr/>
                    <a:lstStyle/>
                    <a:p>
                      <a:r>
                        <a:rPr lang="en-GB" sz="1300" baseline="0" dirty="0"/>
                        <a:t>Manor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Bovingdon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Parade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Chorleywood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Manor Pharmacy (Leyton Green)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Harpenden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Manor Pharmacy (Southdown Road)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Harpenden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Lloyds Pharmacy (Fawkon Walk)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Hoddesdon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Manor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Letchworth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Morrisons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Letchworth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Manor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Radlett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Crown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Redbourn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Quadrant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St Albans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St Albans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St Albans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Crown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Shenley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Boots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Stevenage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Lloyds Pharmacy (Chapel Street)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Tring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 dirty="0"/>
                        <a:t>Lloyds Pharmacy (High Street)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Tring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/>
                        <a:t>One Stop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/>
                        <a:t>Watford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 dirty="0"/>
                        <a:t>Johns &amp; </a:t>
                      </a:r>
                      <a:r>
                        <a:rPr lang="en-GB" sz="1300" baseline="0" dirty="0" err="1"/>
                        <a:t>Kelynack</a:t>
                      </a:r>
                      <a:r>
                        <a:rPr lang="en-GB" sz="1300" baseline="0" dirty="0"/>
                        <a:t> Pharmacy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 dirty="0"/>
                        <a:t>Welwyn Garden City</a:t>
                      </a:r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68">
                <a:tc>
                  <a:txBody>
                    <a:bodyPr/>
                    <a:lstStyle/>
                    <a:p>
                      <a:r>
                        <a:rPr lang="en-GB" sz="1300" baseline="0" dirty="0" smtClean="0"/>
                        <a:t>Taylors Pharmacy</a:t>
                      </a:r>
                      <a:endParaRPr lang="en-GB" sz="1300" baseline="0" dirty="0"/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aseline="0" dirty="0" smtClean="0"/>
                        <a:t>St Albans</a:t>
                      </a:r>
                      <a:endParaRPr lang="en-GB" sz="1300" baseline="0" dirty="0"/>
                    </a:p>
                  </a:txBody>
                  <a:tcPr marL="9916" marR="9916" marT="8815" marB="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463031"/>
            <a:ext cx="2256235" cy="4618183"/>
          </a:xfrm>
          <a:ln>
            <a:solidFill>
              <a:srgbClr val="96A800"/>
            </a:solidFill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Spread across both CCGs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Areas of deprivation as well as more affluent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Good spread across all types of pharmacy businesses existing in Herts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Independents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Small multiples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Supermarkets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Large multiples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Health centre pharmacies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7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118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HLP in Herts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HLP in Herts</dc:title>
  <dc:creator>Resham Bhumber</dc:creator>
  <cp:lastModifiedBy>Resham Bhumber</cp:lastModifiedBy>
  <cp:revision>1</cp:revision>
  <dcterms:created xsi:type="dcterms:W3CDTF">2015-09-25T11:44:01Z</dcterms:created>
  <dcterms:modified xsi:type="dcterms:W3CDTF">2015-09-25T11:47:03Z</dcterms:modified>
</cp:coreProperties>
</file>