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0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6E54-58DF-4FCA-8388-94B6BF689764}" type="datetimeFigureOut">
              <a:rPr lang="en-GB" smtClean="0"/>
              <a:t>25/09/2015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9135A-1398-4A78-8A51-798694525E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935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6E54-58DF-4FCA-8388-94B6BF689764}" type="datetimeFigureOut">
              <a:rPr lang="en-GB" smtClean="0"/>
              <a:t>25/09/2015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9135A-1398-4A78-8A51-798694525E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8754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6E54-58DF-4FCA-8388-94B6BF689764}" type="datetimeFigureOut">
              <a:rPr lang="en-GB" smtClean="0"/>
              <a:t>25/09/2015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9135A-1398-4A78-8A51-798694525E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0202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6E54-58DF-4FCA-8388-94B6BF689764}" type="datetimeFigureOut">
              <a:rPr lang="en-GB" smtClean="0"/>
              <a:t>25/09/2015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9135A-1398-4A78-8A51-798694525E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165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6E54-58DF-4FCA-8388-94B6BF689764}" type="datetimeFigureOut">
              <a:rPr lang="en-GB" smtClean="0"/>
              <a:t>25/09/2015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9135A-1398-4A78-8A51-798694525E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8063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6E54-58DF-4FCA-8388-94B6BF689764}" type="datetimeFigureOut">
              <a:rPr lang="en-GB" smtClean="0"/>
              <a:t>25/09/2015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9135A-1398-4A78-8A51-798694525E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8934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6E54-58DF-4FCA-8388-94B6BF689764}" type="datetimeFigureOut">
              <a:rPr lang="en-GB" smtClean="0"/>
              <a:t>25/09/2015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9135A-1398-4A78-8A51-798694525E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9146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6E54-58DF-4FCA-8388-94B6BF689764}" type="datetimeFigureOut">
              <a:rPr lang="en-GB" smtClean="0"/>
              <a:t>25/09/2015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9135A-1398-4A78-8A51-798694525E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4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6E54-58DF-4FCA-8388-94B6BF689764}" type="datetimeFigureOut">
              <a:rPr lang="en-GB" smtClean="0"/>
              <a:t>25/09/2015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9135A-1398-4A78-8A51-798694525E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5070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6E54-58DF-4FCA-8388-94B6BF689764}" type="datetimeFigureOut">
              <a:rPr lang="en-GB" smtClean="0"/>
              <a:t>25/09/2015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9135A-1398-4A78-8A51-798694525E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8206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6E54-58DF-4FCA-8388-94B6BF689764}" type="datetimeFigureOut">
              <a:rPr lang="en-GB" smtClean="0"/>
              <a:t>25/09/2015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9135A-1398-4A78-8A51-798694525E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491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06E54-58DF-4FCA-8388-94B6BF689764}" type="datetimeFigureOut">
              <a:rPr lang="en-GB" smtClean="0"/>
              <a:t>25/09/2015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9135A-1398-4A78-8A51-798694525E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4013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200" smtClean="0"/>
              <a:t>Estimated diabetes prevalence in Hertfordshire adults</a:t>
            </a:r>
          </a:p>
        </p:txBody>
      </p:sp>
      <p:graphicFrame>
        <p:nvGraphicFramePr>
          <p:cNvPr id="5122" name="Object 8"/>
          <p:cNvGraphicFramePr>
            <a:graphicFrameLocks noChangeAspect="1"/>
          </p:cNvGraphicFramePr>
          <p:nvPr>
            <p:ph idx="1"/>
          </p:nvPr>
        </p:nvGraphicFramePr>
        <p:xfrm>
          <a:off x="395288" y="1409700"/>
          <a:ext cx="8353425" cy="422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Chart" r:id="rId3" imgW="7381850" imgH="3733800" progId="Excel.Chart.8">
                  <p:embed/>
                </p:oleObj>
              </mc:Choice>
              <mc:Fallback>
                <p:oleObj name="Chart" r:id="rId3" imgW="7381850" imgH="3733800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1409700"/>
                        <a:ext cx="8353425" cy="4224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080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Microsoft Office Excel Chart</vt:lpstr>
      <vt:lpstr>Estimated diabetes prevalence in Hertfordshire adults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Estimated diabetes prevalence in Hertfordshire adults</dc:title>
  <dc:creator>Resham Bhumber</dc:creator>
  <cp:lastModifiedBy>Resham Bhumber</cp:lastModifiedBy>
  <cp:revision>1</cp:revision>
  <dcterms:created xsi:type="dcterms:W3CDTF">2015-09-25T14:19:52Z</dcterms:created>
  <dcterms:modified xsi:type="dcterms:W3CDTF">2015-09-25T14:20:22Z</dcterms:modified>
</cp:coreProperties>
</file>